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4" r:id="rId3"/>
    <p:sldId id="257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1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D249-212D-4D62-A963-D279F237DF7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C311D-B709-4885-A59A-FFD836A8A65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DE848-917B-4977-8FFB-D5973E30E53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7C50-9763-4A84-879B-C651B2DD738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137F3-A731-4FBE-8A3D-39DAEAAE7E7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Tm="5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6759" y="2713659"/>
            <a:ext cx="3655716" cy="2474524"/>
          </a:xfrm>
        </p:spPr>
        <p:txBody>
          <a:bodyPr/>
          <a:lstStyle/>
          <a:p>
            <a:pPr algn="r"/>
            <a:r>
              <a:rPr lang="en-US" sz="4000" dirty="0">
                <a:solidFill>
                  <a:srgbClr val="C00000"/>
                </a:solidFill>
              </a:rPr>
              <a:t>.</a:t>
            </a:r>
            <a:r>
              <a:rPr lang="en-US" sz="4000" dirty="0">
                <a:solidFill>
                  <a:srgbClr val="0070C0"/>
                </a:solidFill>
              </a:rPr>
              <a:t>NET Core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56612" y="3436570"/>
            <a:ext cx="4164583" cy="332399"/>
          </a:xfrm>
        </p:spPr>
        <p:txBody>
          <a:bodyPr/>
          <a:lstStyle/>
          <a:p>
            <a:pPr algn="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Trainer: Nikhil Shah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9420" y="3348763"/>
            <a:ext cx="28037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Wavecont-Motivate-Full-Length(chosic.com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605" y="6441127"/>
            <a:ext cx="347663" cy="34766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7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this course</a:t>
            </a:r>
            <a:endParaRPr lang="en-US" dirty="0"/>
          </a:p>
          <a:p>
            <a:r>
              <a:rPr lang="en-US" dirty="0"/>
              <a:t>About the trainer</a:t>
            </a:r>
            <a:endParaRPr lang="en-US" dirty="0"/>
          </a:p>
          <a:p>
            <a:r>
              <a:rPr lang="en-US" dirty="0"/>
              <a:t>About the audience</a:t>
            </a:r>
            <a:endParaRPr lang="en-US" dirty="0"/>
          </a:p>
          <a:p>
            <a:r>
              <a:rPr lang="en-US" dirty="0"/>
              <a:t>Course pre-requisites</a:t>
            </a:r>
            <a:endParaRPr lang="en-US" dirty="0"/>
          </a:p>
          <a:p>
            <a:r>
              <a:rPr lang="en-US" dirty="0"/>
              <a:t>Training Goals</a:t>
            </a:r>
            <a:endParaRPr lang="en-US" dirty="0"/>
          </a:p>
          <a:p>
            <a:r>
              <a:rPr lang="en-US" dirty="0"/>
              <a:t>Expectations</a:t>
            </a:r>
            <a:endParaRPr lang="en-US" dirty="0"/>
          </a:p>
          <a:p>
            <a:r>
              <a:rPr lang="en-US" dirty="0"/>
              <a:t>Break Times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Name</a:t>
            </a:r>
            <a:endParaRPr lang="en-IN" dirty="0"/>
          </a:p>
          <a:p>
            <a:endParaRPr lang="en-IN" dirty="0"/>
          </a:p>
          <a:p>
            <a:r>
              <a:rPr lang="en-IN" dirty="0"/>
              <a:t>Describe yourself technically – experience, framework, work, task, projects etc.</a:t>
            </a:r>
            <a:endParaRPr lang="en-IN" dirty="0"/>
          </a:p>
          <a:p>
            <a:endParaRPr lang="en-IN" dirty="0"/>
          </a:p>
          <a:p>
            <a:r>
              <a:rPr lang="en-IN" dirty="0"/>
              <a:t>Technical Background</a:t>
            </a:r>
            <a:endParaRPr lang="en-IN" dirty="0"/>
          </a:p>
          <a:p>
            <a:endParaRPr lang="en-IN" dirty="0"/>
          </a:p>
          <a:p>
            <a:r>
              <a:rPr lang="en-IN" dirty="0"/>
              <a:t>What I already Know</a:t>
            </a:r>
            <a:endParaRPr lang="en-IN" dirty="0"/>
          </a:p>
          <a:p>
            <a:endParaRPr lang="en-IN" dirty="0"/>
          </a:p>
          <a:p>
            <a:r>
              <a:rPr lang="en-IN" dirty="0"/>
              <a:t>What I want to learn</a:t>
            </a:r>
            <a:endParaRPr lang="en-IN" dirty="0"/>
          </a:p>
          <a:p>
            <a:endParaRPr lang="en-IN" dirty="0"/>
          </a:p>
          <a:p>
            <a:r>
              <a:rPr lang="en-IN" dirty="0"/>
              <a:t>Expectations from the training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Introduction - Audience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983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Agile </a:t>
            </a:r>
            <a:r>
              <a:rPr lang="en-IN" dirty="0" err="1"/>
              <a:t>Methadology</a:t>
            </a:r>
            <a:endParaRPr lang="en-IN" dirty="0"/>
          </a:p>
          <a:p>
            <a:r>
              <a:rPr lang="en-IN" dirty="0"/>
              <a:t>GIT</a:t>
            </a:r>
            <a:endParaRPr lang="en-IN" dirty="0"/>
          </a:p>
          <a:p>
            <a:r>
              <a:rPr lang="en-IN" dirty="0" err="1"/>
              <a:t>.Net</a:t>
            </a:r>
            <a:r>
              <a:rPr lang="en-IN" dirty="0"/>
              <a:t> Core with C#</a:t>
            </a:r>
            <a:endParaRPr lang="en-IN" dirty="0"/>
          </a:p>
          <a:p>
            <a:pPr lvl="1"/>
            <a:r>
              <a:rPr lang="en-IN" dirty="0"/>
              <a:t>Strong OOPS</a:t>
            </a:r>
            <a:endParaRPr lang="en-IN" dirty="0"/>
          </a:p>
          <a:p>
            <a:pPr lvl="1"/>
            <a:r>
              <a:rPr lang="en-IN" dirty="0"/>
              <a:t>SQL Server development</a:t>
            </a:r>
            <a:endParaRPr lang="en-IN" dirty="0"/>
          </a:p>
          <a:p>
            <a:pPr lvl="1"/>
            <a:r>
              <a:rPr lang="en-IN" dirty="0" err="1"/>
              <a:t>ADO.Net</a:t>
            </a:r>
            <a:r>
              <a:rPr lang="en-IN" dirty="0"/>
              <a:t> – LINQ and Entity Framework</a:t>
            </a:r>
            <a:endParaRPr lang="en-IN" dirty="0"/>
          </a:p>
          <a:p>
            <a:pPr lvl="1"/>
            <a:r>
              <a:rPr lang="en-IN" dirty="0"/>
              <a:t>REST API Services </a:t>
            </a:r>
            <a:endParaRPr lang="en-IN" dirty="0"/>
          </a:p>
          <a:p>
            <a:r>
              <a:rPr lang="en-IN" dirty="0"/>
              <a:t>Coding Principles like SOLID and Dependency Injection (and many more)</a:t>
            </a:r>
            <a:endParaRPr lang="en-IN" dirty="0"/>
          </a:p>
          <a:p>
            <a:r>
              <a:rPr lang="en-IN" dirty="0"/>
              <a:t>Angular</a:t>
            </a:r>
            <a:endParaRPr lang="en-IN" dirty="0"/>
          </a:p>
          <a:p>
            <a:r>
              <a:rPr lang="en-IN" dirty="0"/>
              <a:t>Azure Fundamentals</a:t>
            </a: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What will you learn in next 42 Days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2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WPS Presentation</Application>
  <PresentationFormat>Widescreen</PresentationFormat>
  <Paragraphs>49</Paragraphs>
  <Slides>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SimSun</vt:lpstr>
      <vt:lpstr>Wingdings</vt:lpstr>
      <vt:lpstr>Segoe UI</vt:lpstr>
      <vt:lpstr>Calibri</vt:lpstr>
      <vt:lpstr>Calibri Light</vt:lpstr>
      <vt:lpstr>Microsoft YaHei</vt:lpstr>
      <vt:lpstr>Arial Unicode MS</vt:lpstr>
      <vt:lpstr>Office Theme</vt:lpstr>
      <vt:lpstr>.NET Core   </vt:lpstr>
      <vt:lpstr>      Introduction</vt:lpstr>
      <vt:lpstr>      Introduction - Audience</vt:lpstr>
      <vt:lpstr>      What will you learn in next 42 Days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DP-200 Implementing an Azure Data Solution </dc:title>
  <dc:creator>Nikhil</dc:creator>
  <cp:lastModifiedBy>Administrator</cp:lastModifiedBy>
  <cp:revision>73</cp:revision>
  <dcterms:created xsi:type="dcterms:W3CDTF">2020-06-05T14:30:00Z</dcterms:created>
  <dcterms:modified xsi:type="dcterms:W3CDTF">2024-03-23T14:47:18Z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7AD5AE24BCD54CE89388EC913A6C9144_13</vt:lpwstr>
  </property>
  <property fmtid="{D5CDD505-2E9C-101B-9397-08002B2CF9AE}" pid="3" name="KSOProductBuildVer">
    <vt:lpwstr>1033-12.2.0.13489</vt:lpwstr>
  </property>
</Properties>
</file>